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20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1FD655-C160-FC4E-B965-948A933BDCB1}" type="datetimeFigureOut">
              <a:rPr lang="en-US" smtClean="0"/>
              <a:t>9/6/13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F3F2F-0F97-0745-9E55-A84316F33A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4860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4F3F2F-0F97-0745-9E55-A84316F33A7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636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675E-5189-4901-A026-15CEB6DDE89B}" type="datetimeFigureOut">
              <a:rPr lang="en-US" smtClean="0"/>
              <a:t>9/6/13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D1BF-4254-4479-BFB9-10025CC3BF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675E-5189-4901-A026-15CEB6DDE89B}" type="datetimeFigureOut">
              <a:rPr lang="en-US" smtClean="0"/>
              <a:t>9/6/13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D1BF-4254-4479-BFB9-10025CC3BF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675E-5189-4901-A026-15CEB6DDE89B}" type="datetimeFigureOut">
              <a:rPr lang="en-US" smtClean="0"/>
              <a:t>9/6/13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D1BF-4254-4479-BFB9-10025CC3BF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675E-5189-4901-A026-15CEB6DDE89B}" type="datetimeFigureOut">
              <a:rPr lang="en-US" smtClean="0"/>
              <a:t>9/6/13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D1BF-4254-4479-BFB9-10025CC3BF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675E-5189-4901-A026-15CEB6DDE89B}" type="datetimeFigureOut">
              <a:rPr lang="en-US" smtClean="0"/>
              <a:t>9/6/13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D1BF-4254-4479-BFB9-10025CC3BF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675E-5189-4901-A026-15CEB6DDE89B}" type="datetimeFigureOut">
              <a:rPr lang="en-US" smtClean="0"/>
              <a:t>9/6/13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D1BF-4254-4479-BFB9-10025CC3BF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675E-5189-4901-A026-15CEB6DDE89B}" type="datetimeFigureOut">
              <a:rPr lang="en-US" smtClean="0"/>
              <a:t>9/6/13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D1BF-4254-4479-BFB9-10025CC3BF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675E-5189-4901-A026-15CEB6DDE89B}" type="datetimeFigureOut">
              <a:rPr lang="en-US" smtClean="0"/>
              <a:t>9/6/13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D1BF-4254-4479-BFB9-10025CC3BF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675E-5189-4901-A026-15CEB6DDE89B}" type="datetimeFigureOut">
              <a:rPr lang="en-US" smtClean="0"/>
              <a:t>9/6/13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D1BF-4254-4479-BFB9-10025CC3BF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675E-5189-4901-A026-15CEB6DDE89B}" type="datetimeFigureOut">
              <a:rPr lang="en-US" smtClean="0"/>
              <a:t>9/6/13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D1BF-4254-4479-BFB9-10025CC3BF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675E-5189-4901-A026-15CEB6DDE89B}" type="datetimeFigureOut">
              <a:rPr lang="en-US" smtClean="0"/>
              <a:t>9/6/13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D1BF-4254-4479-BFB9-10025CC3BF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43675E-5189-4901-A026-15CEB6DDE89B}" type="datetimeFigureOut">
              <a:rPr lang="en-US" smtClean="0"/>
              <a:t>9/6/13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0D1BF-4254-4479-BFB9-10025CC3BF7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1219199"/>
          </a:xfrm>
        </p:spPr>
        <p:txBody>
          <a:bodyPr/>
          <a:lstStyle/>
          <a:p>
            <a:r>
              <a:rPr lang="en-US" dirty="0" smtClean="0"/>
              <a:t>Unique Foods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0" y="1219200"/>
            <a:ext cx="3429000" cy="257312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4800" y="4419600"/>
            <a:ext cx="5029200" cy="2438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" y="304800"/>
            <a:ext cx="2590800" cy="189138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62" y="4343400"/>
            <a:ext cx="3514193" cy="2514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2400" y="2286000"/>
            <a:ext cx="5029200" cy="190271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3</Words>
  <Application>Microsoft Macintosh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Unique Foods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Unique Foods</dc:title>
  <dc:creator>teacher</dc:creator>
  <cp:lastModifiedBy>Declan  Jameson</cp:lastModifiedBy>
  <cp:revision>3</cp:revision>
  <dcterms:created xsi:type="dcterms:W3CDTF">2013-01-30T19:50:48Z</dcterms:created>
  <dcterms:modified xsi:type="dcterms:W3CDTF">2013-09-06T18:32:29Z</dcterms:modified>
</cp:coreProperties>
</file>